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"/>
  </p:notesMasterIdLst>
  <p:sldIdLst>
    <p:sldId id="256" r:id="rId2"/>
    <p:sldId id="257" r:id="rId3"/>
  </p:sldIdLst>
  <p:sldSz cx="9144000" cy="6858000" type="screen4x3"/>
  <p:notesSz cx="6858000" cy="9144000"/>
  <p:defaultTextStyle>
    <a:defPPr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245"/>
    <a:srgbClr val="F7931D"/>
    <a:srgbClr val="4E8F00"/>
    <a:srgbClr val="00A1E9"/>
    <a:srgbClr val="FF2600"/>
    <a:srgbClr val="365F92"/>
    <a:srgbClr val="929292"/>
    <a:srgbClr val="4AADC6"/>
    <a:srgbClr val="FF7AAC"/>
    <a:srgbClr val="FFC0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 snapToGrid="0" snapToObjects="1" showGuides="1">
      <p:cViewPr>
        <p:scale>
          <a:sx n="81" d="100"/>
          <a:sy n="81" d="100"/>
        </p:scale>
        <p:origin x="2048" y="1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B87F89-8F21-4C17-8F31-C040BE67036F}" type="datetimeFigureOut">
              <a:rPr lang="zh-TW" altLang="en-US" smtClean="0"/>
              <a:t>2018/4/27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4E6CA-3A57-45B9-9C5E-DC2D0CE7BA2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52494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emf"/><Relationship Id="rId4" Type="http://schemas.openxmlformats.org/officeDocument/2006/relationships/image" Target="../media/image2.emf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791688" y="3261750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5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2791688" y="5090549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370664CE-1CCA-E541-9DED-42180523B45B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4AADC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0659DFF9-8023-FD4D-9E12-DDF2F526EB9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7" name="圖片 6">
            <a:extLst>
              <a:ext uri="{FF2B5EF4-FFF2-40B4-BE49-F238E27FC236}">
                <a16:creationId xmlns:a16="http://schemas.microsoft.com/office/drawing/2014/main" id="{7C6C3AB9-0442-1946-8E98-5EBA2279630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5014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75855" y="602654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75854" y="1632365"/>
            <a:ext cx="8368145" cy="4819018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F8D32910-13FB-E941-9C94-8411E455E061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C07C3791-6999-BC4A-80A5-60E653E74EA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33687"/>
            <a:ext cx="4000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2846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5855" y="608309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CC9D1E97-D2C0-D644-B5BE-C409A8BC4B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33687"/>
            <a:ext cx="4000500" cy="571500"/>
          </a:xfrm>
          <a:prstGeom prst="rect">
            <a:avLst/>
          </a:prstGeom>
        </p:spPr>
      </p:pic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775854" y="1638019"/>
            <a:ext cx="8368145" cy="48133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DEE2F5BF-29AF-4247-92A7-781161850902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439867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75855" y="597998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75854" y="1627709"/>
            <a:ext cx="8368145" cy="482367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E5DDA713-4E60-244A-ADFE-CB77A7A2BBD6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F01269C-5D86-FA49-83D7-9F217F588E3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33687"/>
            <a:ext cx="4000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7710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5855" y="597998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9239904-86FD-654F-A30D-811304871AA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47145"/>
            <a:ext cx="4000500" cy="571500"/>
          </a:xfrm>
          <a:prstGeom prst="rect">
            <a:avLst/>
          </a:prstGeom>
        </p:spPr>
      </p:pic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775854" y="1627709"/>
            <a:ext cx="8368145" cy="482367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7" name="橢圓 6">
            <a:extLst>
              <a:ext uri="{FF2B5EF4-FFF2-40B4-BE49-F238E27FC236}">
                <a16:creationId xmlns:a16="http://schemas.microsoft.com/office/drawing/2014/main" id="{30F06F2C-3751-9E4B-941D-889CBC8FFA86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4166581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75855" y="597998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75854" y="1627709"/>
            <a:ext cx="8368145" cy="482367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734C4F21-A50E-074C-801D-BBAA59EA9D8E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7B0CBF01-A002-7E4C-A3B4-F45D8C5C58B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33687"/>
            <a:ext cx="4000500" cy="57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46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775855" y="608309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C676829-70A1-B24C-98FD-3738B61116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47145"/>
            <a:ext cx="4000500" cy="571500"/>
          </a:xfrm>
          <a:prstGeom prst="rect">
            <a:avLst/>
          </a:prstGeom>
        </p:spPr>
      </p:pic>
      <p:sp>
        <p:nvSpPr>
          <p:cNvPr id="10" name="內容版面配置區 2"/>
          <p:cNvSpPr>
            <a:spLocks noGrp="1"/>
          </p:cNvSpPr>
          <p:nvPr>
            <p:ph idx="1"/>
          </p:nvPr>
        </p:nvSpPr>
        <p:spPr>
          <a:xfrm>
            <a:off x="775854" y="1638019"/>
            <a:ext cx="8368145" cy="4813363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1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8" name="橢圓 7">
            <a:extLst>
              <a:ext uri="{FF2B5EF4-FFF2-40B4-BE49-F238E27FC236}">
                <a16:creationId xmlns:a16="http://schemas.microsoft.com/office/drawing/2014/main" id="{00F28209-48E3-B84E-8FA9-B37C67FEF2F6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699176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775855" y="597998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CC77D1BA-DC21-9849-8BFA-5556F13B86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47146"/>
            <a:ext cx="4000500" cy="571500"/>
          </a:xfrm>
          <a:prstGeom prst="rect">
            <a:avLst/>
          </a:prstGeom>
        </p:spPr>
      </p:pic>
      <p:sp>
        <p:nvSpPr>
          <p:cNvPr id="9" name="內容版面配置區 2"/>
          <p:cNvSpPr>
            <a:spLocks noGrp="1"/>
          </p:cNvSpPr>
          <p:nvPr>
            <p:ph idx="1"/>
          </p:nvPr>
        </p:nvSpPr>
        <p:spPr>
          <a:xfrm>
            <a:off x="775854" y="1627709"/>
            <a:ext cx="8368145" cy="4823674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10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/>
          </a:p>
        </p:txBody>
      </p:sp>
      <p:sp>
        <p:nvSpPr>
          <p:cNvPr id="11" name="橢圓 10">
            <a:extLst>
              <a:ext uri="{FF2B5EF4-FFF2-40B4-BE49-F238E27FC236}">
                <a16:creationId xmlns:a16="http://schemas.microsoft.com/office/drawing/2014/main" id="{43DC6B06-479E-9842-BC85-F30CE8A796B8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6266133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791688" y="3273625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2791688" y="5102424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61077A98-C97E-574D-90BE-2B400942D42D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FF2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AABA19F2-863D-834B-BE51-16C0473373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FBA11022-47B9-7748-847F-FC9F25FC714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2680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2791688" y="3273625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2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2791688" y="5102424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968662D-9FCD-334F-85A6-283FC1172C6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042834" y="1172633"/>
            <a:ext cx="867834" cy="867834"/>
          </a:xfrm>
          <a:prstGeom prst="rect">
            <a:avLst/>
          </a:prstGeom>
        </p:spPr>
      </p:pic>
      <p:sp>
        <p:nvSpPr>
          <p:cNvPr id="8" name="矩形 7">
            <a:extLst>
              <a:ext uri="{FF2B5EF4-FFF2-40B4-BE49-F238E27FC236}">
                <a16:creationId xmlns:a16="http://schemas.microsoft.com/office/drawing/2014/main" id="{E7BC70B7-0E70-084B-89C1-514C403C2DB4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FF7AA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27C63804-D11F-F14A-8B09-38757634A9F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D008185D-6A6B-5645-9401-135124740A3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0964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791688" y="3273625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2791688" y="5102424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7DE66B7D-8467-DB49-AB40-32D46D1A0CA3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365F9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225B0359-F9E3-8443-B9EC-22BD696C357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4D9224F-3D43-9641-BF13-189CD89B84B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8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2791688" y="3273625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2791688" y="5102424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64DADD7-CBD3-8641-9B89-0EAF82E1C09D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00A1E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35234BC-194D-EB4F-A07F-EE048F4162D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E86642DA-09D6-A749-87CA-8502A0EB90A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0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791688" y="3273625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2791688" y="5102424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8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07FDEA75-59E5-7E40-AEDB-AE9BA322449B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4E8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BB237393-449D-0D48-AC95-0F06B8EA4A2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9F307B78-7509-E842-BB41-BF6A5C85E9D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6249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標題 1"/>
          <p:cNvSpPr>
            <a:spLocks noGrp="1"/>
          </p:cNvSpPr>
          <p:nvPr>
            <p:ph type="ctrTitle"/>
          </p:nvPr>
        </p:nvSpPr>
        <p:spPr>
          <a:xfrm>
            <a:off x="2791688" y="3273625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3">
                    <a:lumMod val="75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5" name="副標題 2"/>
          <p:cNvSpPr>
            <a:spLocks noGrp="1"/>
          </p:cNvSpPr>
          <p:nvPr>
            <p:ph type="subTitle" idx="1"/>
          </p:nvPr>
        </p:nvSpPr>
        <p:spPr>
          <a:xfrm>
            <a:off x="2791688" y="5102424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4043D4E8-FDE8-9A44-A237-821ABB2A8C4D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00924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6E336743-2ACB-CC46-A048-A6BCC26D80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1BFBE98C-AC18-C34C-8728-D4B1F6F3EFC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40439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標題 1"/>
          <p:cNvSpPr>
            <a:spLocks noGrp="1"/>
          </p:cNvSpPr>
          <p:nvPr>
            <p:ph type="ctrTitle"/>
          </p:nvPr>
        </p:nvSpPr>
        <p:spPr>
          <a:xfrm>
            <a:off x="2791688" y="3273625"/>
            <a:ext cx="6047509" cy="1828799"/>
          </a:xfrm>
        </p:spPr>
        <p:txBody>
          <a:bodyPr anchor="t">
            <a:normAutofit/>
          </a:bodyPr>
          <a:lstStyle>
            <a:lvl1pPr algn="l">
              <a:defRPr sz="4000">
                <a:solidFill>
                  <a:schemeClr val="accent6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4" name="副標題 2"/>
          <p:cNvSpPr>
            <a:spLocks noGrp="1"/>
          </p:cNvSpPr>
          <p:nvPr>
            <p:ph type="subTitle" idx="1"/>
          </p:nvPr>
        </p:nvSpPr>
        <p:spPr>
          <a:xfrm>
            <a:off x="2791688" y="5102424"/>
            <a:ext cx="6047509" cy="1218189"/>
          </a:xfrm>
        </p:spPr>
        <p:txBody>
          <a:bodyPr>
            <a:normAutofit/>
          </a:bodyPr>
          <a:lstStyle>
            <a:lvl1pPr marL="0" indent="0" algn="l">
              <a:buNone/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dirty="0"/>
              <a:t>按一下以編輯母片副標題樣式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10166CC-D79D-BD49-A12A-C163FE43061E}"/>
              </a:ext>
            </a:extLst>
          </p:cNvPr>
          <p:cNvSpPr/>
          <p:nvPr userDrawn="1"/>
        </p:nvSpPr>
        <p:spPr>
          <a:xfrm>
            <a:off x="-1" y="2111716"/>
            <a:ext cx="5082639" cy="1101383"/>
          </a:xfrm>
          <a:prstGeom prst="rect">
            <a:avLst/>
          </a:prstGeom>
          <a:solidFill>
            <a:srgbClr val="F7931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556FDF0F-D72E-4042-BA87-A484C7F1573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87878" y="2281261"/>
            <a:ext cx="4122790" cy="402562"/>
          </a:xfrm>
          <a:prstGeom prst="rect">
            <a:avLst/>
          </a:prstGeom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40C5AD88-8346-8C4D-8B20-CBC25F9553DA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152" y="2802621"/>
            <a:ext cx="4622516" cy="281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895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75855" y="634441"/>
            <a:ext cx="8368145" cy="1029711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</a:lstStyle>
          <a:p>
            <a:r>
              <a:rPr kumimoji="1" lang="zh-TW" altLang="en-US" dirty="0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775854" y="1674421"/>
            <a:ext cx="8368145" cy="4776962"/>
          </a:xfrm>
        </p:spPr>
        <p:txBody>
          <a:bodyPr>
            <a:normAutofit/>
          </a:bodyPr>
          <a:lstStyle>
            <a:lvl1pPr>
              <a:defRPr sz="32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1pPr>
            <a:lvl2pPr>
              <a:defRPr sz="28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2pPr>
            <a:lvl3pPr>
              <a:defRPr sz="24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3pPr>
            <a:lvl4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4pPr>
            <a:lvl5pPr>
              <a:defRPr sz="2000">
                <a:solidFill>
                  <a:schemeClr val="bg1">
                    <a:lumMod val="50000"/>
                  </a:schemeClr>
                </a:solidFill>
                <a:latin typeface="Century Gothic" panose="020B0502020202020204" pitchFamily="34" charset="0"/>
                <a:ea typeface="微軟正黑體" panose="020B0604030504040204" pitchFamily="34" charset="-120"/>
              </a:defRPr>
            </a:lvl5pPr>
          </a:lstStyle>
          <a:p>
            <a:pPr lvl="0"/>
            <a:r>
              <a:rPr kumimoji="1" lang="zh-TW" altLang="en-US" dirty="0"/>
              <a:t>按一下以編輯母片文字樣式</a:t>
            </a:r>
          </a:p>
          <a:p>
            <a:pPr lvl="1"/>
            <a:r>
              <a:rPr kumimoji="1" lang="zh-TW" altLang="en-US" dirty="0"/>
              <a:t>第二層</a:t>
            </a:r>
          </a:p>
          <a:p>
            <a:pPr lvl="2"/>
            <a:r>
              <a:rPr kumimoji="1" lang="zh-TW" altLang="en-US" dirty="0"/>
              <a:t>第三層</a:t>
            </a:r>
          </a:p>
          <a:p>
            <a:pPr lvl="3"/>
            <a:r>
              <a:rPr kumimoji="1" lang="zh-TW" altLang="en-US" dirty="0"/>
              <a:t>第四層</a:t>
            </a:r>
          </a:p>
          <a:p>
            <a:pPr lvl="4"/>
            <a:r>
              <a:rPr kumimoji="1" lang="zh-TW" altLang="en-US" dirty="0"/>
              <a:t>第五層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7010400" y="6608618"/>
            <a:ext cx="2133600" cy="249382"/>
          </a:xfrm>
        </p:spPr>
        <p:txBody>
          <a:bodyPr/>
          <a:lstStyle>
            <a:lvl1pPr>
              <a:defRPr sz="105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fld id="{6ED8E450-94ED-2E45-9D04-1466928DA9E6}" type="slidenum">
              <a:rPr kumimoji="1" lang="zh-TW" altLang="en-US" smtClean="0"/>
              <a:pPr/>
              <a:t>‹#›</a:t>
            </a:fld>
            <a:endParaRPr kumimoji="1" lang="zh-TW" altLang="en-US" dirty="0"/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49BCCCDB-DDE2-7D46-8B37-CEF3ACF7E1D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33900" y="143956"/>
            <a:ext cx="4000500" cy="571500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9EFB1394-F3B8-7046-94B2-64F4C95D0DAA}"/>
              </a:ext>
            </a:extLst>
          </p:cNvPr>
          <p:cNvSpPr/>
          <p:nvPr userDrawn="1"/>
        </p:nvSpPr>
        <p:spPr>
          <a:xfrm>
            <a:off x="5429839" y="68097"/>
            <a:ext cx="299209" cy="299209"/>
          </a:xfrm>
          <a:prstGeom prst="ellipse">
            <a:avLst/>
          </a:prstGeom>
          <a:solidFill>
            <a:srgbClr val="00924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9670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8E450-94ED-2E45-9D04-1466928DA9E6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83760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50" r:id="rId9"/>
    <p:sldLayoutId id="2147483667" r:id="rId10"/>
    <p:sldLayoutId id="2147483668" r:id="rId11"/>
    <p:sldLayoutId id="2147483669" r:id="rId12"/>
    <p:sldLayoutId id="2147483670" r:id="rId13"/>
    <p:sldLayoutId id="2147483671" r:id="rId14"/>
    <p:sldLayoutId id="2147483673" r:id="rId15"/>
    <p:sldLayoutId id="2147483672" r:id="rId16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副標題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45644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8E450-94ED-2E45-9D04-1466928DA9E6}" type="slidenum">
              <a:rPr kumimoji="1" lang="zh-TW" altLang="en-US" smtClean="0"/>
              <a:pPr/>
              <a:t>2</a:t>
            </a:fld>
            <a:endParaRPr kumimoji="1"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740342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750</TotalTime>
  <Words>1</Words>
  <Application>Microsoft Macintosh PowerPoint</Application>
  <PresentationFormat>如螢幕大小 (4:3)</PresentationFormat>
  <Paragraphs>1</Paragraphs>
  <Slides>2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</vt:i4>
      </vt:variant>
    </vt:vector>
  </HeadingPairs>
  <TitlesOfParts>
    <vt:vector size="8" baseType="lpstr">
      <vt:lpstr>微軟正黑體</vt:lpstr>
      <vt:lpstr>新細明體</vt:lpstr>
      <vt:lpstr>Arial</vt:lpstr>
      <vt:lpstr>Calibri</vt:lpstr>
      <vt:lpstr>Century Gothic</vt:lpstr>
      <vt:lpstr>Office 佈景主題</vt:lpstr>
      <vt:lpstr>PowerPoint 簡報</vt:lpstr>
      <vt:lpstr>PowerPoint 簡報</vt:lpstr>
    </vt:vector>
  </TitlesOfParts>
  <LinksUpToDate>false</LinksUpToDate>
  <SharedDoc>false</SharedDoc>
  <HyperlinksChanged>false</HyperlinksChanged>
  <AppVersion>16.0012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Mac</dc:creator>
  <cp:lastModifiedBy>Perpa Hsieh</cp:lastModifiedBy>
  <cp:revision>13</cp:revision>
  <dcterms:created xsi:type="dcterms:W3CDTF">2015-04-20T04:29:26Z</dcterms:created>
  <dcterms:modified xsi:type="dcterms:W3CDTF">2018-04-27T09:23:39Z</dcterms:modified>
</cp:coreProperties>
</file>